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4" r:id="rId2"/>
    <p:sldId id="265" r:id="rId3"/>
    <p:sldId id="273" r:id="rId4"/>
    <p:sldId id="274" r:id="rId5"/>
    <p:sldId id="268" r:id="rId6"/>
    <p:sldId id="267" r:id="rId7"/>
    <p:sldId id="269" r:id="rId8"/>
    <p:sldId id="281" r:id="rId9"/>
    <p:sldId id="266" r:id="rId10"/>
    <p:sldId id="283" r:id="rId11"/>
    <p:sldId id="282" r:id="rId12"/>
    <p:sldId id="284" r:id="rId13"/>
    <p:sldId id="270" r:id="rId14"/>
    <p:sldId id="285" r:id="rId15"/>
    <p:sldId id="256" r:id="rId16"/>
    <p:sldId id="276" r:id="rId17"/>
    <p:sldId id="280" r:id="rId18"/>
    <p:sldId id="286" r:id="rId19"/>
    <p:sldId id="277" r:id="rId20"/>
    <p:sldId id="271" r:id="rId21"/>
    <p:sldId id="272" r:id="rId22"/>
    <p:sldId id="278" r:id="rId23"/>
    <p:sldId id="279" r:id="rId24"/>
    <p:sldId id="260" r:id="rId25"/>
    <p:sldId id="263" r:id="rId26"/>
    <p:sldId id="262" r:id="rId27"/>
    <p:sldId id="261" r:id="rId28"/>
    <p:sldId id="257" r:id="rId29"/>
    <p:sldId id="258" r:id="rId30"/>
    <p:sldId id="259" r:id="rId31"/>
    <p:sldId id="275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 da Microsoft" initials="CdM" lastIdx="1" clrIdx="0">
    <p:extLst>
      <p:ext uri="{19B8F6BF-5375-455C-9EA6-DF929625EA0E}">
        <p15:presenceInfo xmlns:p15="http://schemas.microsoft.com/office/powerpoint/2012/main" userId="7e10e70b9cb8b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990544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>
        <p:scale>
          <a:sx n="66" d="100"/>
          <a:sy n="66" d="100"/>
        </p:scale>
        <p:origin x="88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16:35:59.733" idx="1">
    <p:pos x="10" y="10"/>
    <p:text>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2C3B-76A1-466C-BAA6-A1961AABFDAA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71D49-952B-4C23-B72A-F6B355CE0B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87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7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13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Site: Leonardo e Gabriel      JAR:</a:t>
            </a:r>
            <a:r>
              <a:rPr lang="pt-BR" baseline="0" dirty="0" smtClean="0"/>
              <a:t> 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73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24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1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Desafios:</a:t>
            </a:r>
            <a:r>
              <a:rPr lang="pt-BR" baseline="0" dirty="0" smtClean="0"/>
              <a:t> Gabriel     Conclusão: 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22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5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83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40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38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89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65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19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91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10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BPMN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51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3790950" cy="1831975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Site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JAR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Windows e Linux</a:t>
            </a:r>
          </a:p>
          <a:p>
            <a:pPr marL="0" indent="0">
              <a:buNone/>
            </a:pPr>
            <a:endParaRPr lang="pt-BR" dirty="0" smtClean="0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5393648" y="2686050"/>
            <a:ext cx="1483402" cy="1496387"/>
            <a:chOff x="5393648" y="2686050"/>
            <a:chExt cx="1483402" cy="1496387"/>
          </a:xfrm>
        </p:grpSpPr>
        <p:sp>
          <p:nvSpPr>
            <p:cNvPr id="6" name="Elipse 5"/>
            <p:cNvSpPr/>
            <p:nvPr/>
          </p:nvSpPr>
          <p:spPr>
            <a:xfrm>
              <a:off x="5393648" y="2686050"/>
              <a:ext cx="1483402" cy="14963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12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Desenho Engrenagem PNG - Desenho Engrenagem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106" y="2826107"/>
              <a:ext cx="1232343" cy="121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/>
          <p:cNvSpPr txBox="1"/>
          <p:nvPr/>
        </p:nvSpPr>
        <p:spPr>
          <a:xfrm>
            <a:off x="5799592" y="4168073"/>
            <a:ext cx="72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1274E"/>
                </a:solidFill>
              </a:rPr>
              <a:t>JAR</a:t>
            </a:r>
            <a:endParaRPr lang="pt-BR" sz="2800" b="1" dirty="0">
              <a:solidFill>
                <a:srgbClr val="F1274E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782327" y="4153709"/>
            <a:ext cx="72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JAR</a:t>
            </a:r>
            <a:endParaRPr lang="pt-BR" sz="2800" b="1" dirty="0">
              <a:solidFill>
                <a:schemeClr val="bg1"/>
              </a:solidFill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7641548" y="2679291"/>
            <a:ext cx="1483402" cy="1503146"/>
            <a:chOff x="7526448" y="3405515"/>
            <a:chExt cx="1483402" cy="1503146"/>
          </a:xfrm>
        </p:grpSpPr>
        <p:sp>
          <p:nvSpPr>
            <p:cNvPr id="10" name="Elipse 9"/>
            <p:cNvSpPr/>
            <p:nvPr/>
          </p:nvSpPr>
          <p:spPr>
            <a:xfrm>
              <a:off x="7526448" y="3405515"/>
              <a:ext cx="1483402" cy="14963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12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Ícone preto da internet (símbolo png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41925" y="3456213"/>
              <a:ext cx="1452448" cy="145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o 11"/>
          <p:cNvGrpSpPr/>
          <p:nvPr/>
        </p:nvGrpSpPr>
        <p:grpSpPr>
          <a:xfrm>
            <a:off x="7028303" y="4175678"/>
            <a:ext cx="2709892" cy="544994"/>
            <a:chOff x="6885548" y="4655155"/>
            <a:chExt cx="2709892" cy="544994"/>
          </a:xfrm>
        </p:grpSpPr>
        <p:sp>
          <p:nvSpPr>
            <p:cNvPr id="15" name="CaixaDeTexto 14"/>
            <p:cNvSpPr txBox="1"/>
            <p:nvPr/>
          </p:nvSpPr>
          <p:spPr>
            <a:xfrm>
              <a:off x="6894906" y="4676929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F1274E"/>
                  </a:solidFill>
                </a:rPr>
                <a:t>Site Institucional</a:t>
              </a:r>
              <a:endParaRPr lang="pt-BR" sz="2800" b="1" dirty="0">
                <a:solidFill>
                  <a:srgbClr val="F1274E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6885548" y="4655155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chemeClr val="bg1"/>
                  </a:solidFill>
                </a:rPr>
                <a:t>Site Institucional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98" y="1747161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7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Mockups</a:t>
            </a:r>
            <a:r>
              <a:rPr lang="pt-BR" dirty="0" smtClean="0"/>
              <a:t> da tela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684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704563" y="2034862"/>
            <a:ext cx="571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Planner</a:t>
            </a:r>
            <a:endParaRPr lang="pt-BR" dirty="0" smtClean="0"/>
          </a:p>
          <a:p>
            <a:r>
              <a:rPr lang="pt-BR" dirty="0" smtClean="0"/>
              <a:t>GitHub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Desafios: API </a:t>
            </a:r>
            <a:r>
              <a:rPr lang="pt-BR" dirty="0" err="1" smtClean="0"/>
              <a:t>Looca</a:t>
            </a:r>
            <a:r>
              <a:rPr lang="pt-BR" dirty="0" smtClean="0"/>
              <a:t> ,</a:t>
            </a:r>
            <a:r>
              <a:rPr lang="pt-BR" dirty="0"/>
              <a:t> </a:t>
            </a:r>
            <a:r>
              <a:rPr lang="pt-BR" dirty="0" err="1" smtClean="0"/>
              <a:t>Jsensors</a:t>
            </a:r>
            <a:r>
              <a:rPr lang="pt-BR" dirty="0" smtClean="0"/>
              <a:t> (GPU)</a:t>
            </a:r>
          </a:p>
          <a:p>
            <a:r>
              <a:rPr lang="pt-BR" dirty="0" smtClean="0"/>
              <a:t>Conclusão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569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saiba exatamente como funciona a parte de monitoramento das máquinas.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vídeos,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não atrasar 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monitoramento, nos computadores 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Desk,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receber uma mensagem caso alguma máquina 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vídeos 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internet,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está 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está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989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xmlns="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xmlns="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xmlns="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xmlns="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xmlns="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35683" y="209761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948394" y="205709"/>
            <a:ext cx="23804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6430611" y="212501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74115" y="205955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280111" y="206387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6518598" y="2297106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40390" y="224082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667040" y="211553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359620" y="2178359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6206" y="4721214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8598" y="4693095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25908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693375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18445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0264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2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60648" y="4714899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60648" y="4673786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Contente</a:t>
            </a: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Entregas de metas</a:t>
            </a:r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  <a:p>
            <a:pPr algn="ctr"/>
            <a:r>
              <a:rPr lang="pt-BR" sz="2000" dirty="0"/>
              <a:t>Entrosamento 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Efetuar um planejamento e organização das atividades mais eficiente.</a:t>
            </a: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10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>
                <a:solidFill>
                  <a:schemeClr val="bg1"/>
                </a:solidFill>
              </a:rPr>
              <a:t>responsividade</a:t>
            </a:r>
            <a:r>
              <a:rPr lang="pt-BR" dirty="0">
                <a:solidFill>
                  <a:schemeClr val="bg1"/>
                </a:solidFill>
              </a:rPr>
              <a:t> (Praticar e estudar mais).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Estabelecer expectativas com base na realidade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Observarmos as anotações que nos foram dadas e se aplicar mais.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Planejamento e nivelamento de conhecimento.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Reuniões e validações das conclusões das tarefas.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Mantendo os níveis de planejamento.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 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</a:t>
            </a:r>
            <a:r>
              <a:rPr lang="pt-BR" sz="2400" dirty="0" err="1">
                <a:solidFill>
                  <a:schemeClr val="bg1"/>
                </a:solidFill>
              </a:rPr>
              <a:t>obtem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xmlns="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xmlns="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8005" r="6642" b="6925"/>
          <a:stretch/>
        </p:blipFill>
        <p:spPr>
          <a:xfrm>
            <a:off x="0" y="0"/>
            <a:ext cx="12178748" cy="6858000"/>
          </a:xfrm>
          <a:prstGeom prst="rect">
            <a:avLst/>
          </a:prstGeom>
        </p:spPr>
      </p:pic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2" y="4759045"/>
            <a:ext cx="1610871" cy="95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81896" y="-234815"/>
            <a:ext cx="82820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630E7E5-19E7-4E17-A122-B93723078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120" y="489397"/>
            <a:ext cx="5899758" cy="641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9391</TotalTime>
  <Words>790</Words>
  <Application>Microsoft Office PowerPoint</Application>
  <PresentationFormat>Widescreen</PresentationFormat>
  <Paragraphs>155</Paragraphs>
  <Slides>31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1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50</cp:revision>
  <dcterms:created xsi:type="dcterms:W3CDTF">2021-09-10T18:40:09Z</dcterms:created>
  <dcterms:modified xsi:type="dcterms:W3CDTF">2021-10-16T19:48:17Z</dcterms:modified>
</cp:coreProperties>
</file>